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420" y="105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9DF9D-DC14-48AE-8679-4C84806D3D04}" type="datetimeFigureOut">
              <a:rPr lang="en-ZA" smtClean="0"/>
              <a:t>2017/07/21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78E04-A01D-4FD4-9E06-548DB9ADE00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776405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9DF9D-DC14-48AE-8679-4C84806D3D04}" type="datetimeFigureOut">
              <a:rPr lang="en-ZA" smtClean="0"/>
              <a:t>2017/07/21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78E04-A01D-4FD4-9E06-548DB9ADE00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164197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9DF9D-DC14-48AE-8679-4C84806D3D04}" type="datetimeFigureOut">
              <a:rPr lang="en-ZA" smtClean="0"/>
              <a:t>2017/07/21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78E04-A01D-4FD4-9E06-548DB9ADE00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8352989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9DF9D-DC14-48AE-8679-4C84806D3D04}" type="datetimeFigureOut">
              <a:rPr lang="en-ZA" smtClean="0"/>
              <a:t>2017/07/21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78E04-A01D-4FD4-9E06-548DB9ADE00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972706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9DF9D-DC14-48AE-8679-4C84806D3D04}" type="datetimeFigureOut">
              <a:rPr lang="en-ZA" smtClean="0"/>
              <a:t>2017/07/21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78E04-A01D-4FD4-9E06-548DB9ADE00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209750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9DF9D-DC14-48AE-8679-4C84806D3D04}" type="datetimeFigureOut">
              <a:rPr lang="en-ZA" smtClean="0"/>
              <a:t>2017/07/21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78E04-A01D-4FD4-9E06-548DB9ADE00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2012418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9DF9D-DC14-48AE-8679-4C84806D3D04}" type="datetimeFigureOut">
              <a:rPr lang="en-ZA" smtClean="0"/>
              <a:t>2017/07/21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78E04-A01D-4FD4-9E06-548DB9ADE00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886092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9DF9D-DC14-48AE-8679-4C84806D3D04}" type="datetimeFigureOut">
              <a:rPr lang="en-ZA" smtClean="0"/>
              <a:t>2017/07/21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78E04-A01D-4FD4-9E06-548DB9ADE00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37277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9DF9D-DC14-48AE-8679-4C84806D3D04}" type="datetimeFigureOut">
              <a:rPr lang="en-ZA" smtClean="0"/>
              <a:t>2017/07/21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78E04-A01D-4FD4-9E06-548DB9ADE00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127118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9DF9D-DC14-48AE-8679-4C84806D3D04}" type="datetimeFigureOut">
              <a:rPr lang="en-ZA" smtClean="0"/>
              <a:t>2017/07/21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78E04-A01D-4FD4-9E06-548DB9ADE00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4647231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9DF9D-DC14-48AE-8679-4C84806D3D04}" type="datetimeFigureOut">
              <a:rPr lang="en-ZA" smtClean="0"/>
              <a:t>2017/07/21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78E04-A01D-4FD4-9E06-548DB9ADE00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7975445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49DF9D-DC14-48AE-8679-4C84806D3D04}" type="datetimeFigureOut">
              <a:rPr lang="en-ZA" smtClean="0"/>
              <a:t>2017/07/21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D78E04-A01D-4FD4-9E06-548DB9ADE00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8884957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971414" y="2421410"/>
            <a:ext cx="7488832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Abstract presentation 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title </a:t>
            </a: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………………………… …………… ………………………………… ….. ………….…………… …..  ……… ………………………………………….....  </a:t>
            </a:r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55490" y="4869160"/>
            <a:ext cx="612068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Main Author First Name and Surname </a:t>
            </a:r>
          </a:p>
          <a:p>
            <a:pPr algn="ctr"/>
            <a:r>
              <a:rPr lang="en-US" sz="2200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Organisation</a:t>
            </a:r>
            <a:endParaRPr lang="en-US" sz="22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9936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18</Words>
  <Application>Microsoft Office PowerPoint</Application>
  <PresentationFormat>On-screen Show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Lourens</dc:creator>
  <cp:lastModifiedBy>Karin</cp:lastModifiedBy>
  <cp:revision>6</cp:revision>
  <dcterms:created xsi:type="dcterms:W3CDTF">2017-07-10T16:18:11Z</dcterms:created>
  <dcterms:modified xsi:type="dcterms:W3CDTF">2017-07-21T10:16:00Z</dcterms:modified>
</cp:coreProperties>
</file>