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96" y="13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76405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64197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352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7270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0975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0124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609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7277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711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472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754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9DF9D-DC14-48AE-8679-4C84806D3D04}" type="datetimeFigureOut">
              <a:rPr lang="en-ZA" smtClean="0"/>
              <a:t>2017/07/20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78E04-A01D-4FD4-9E06-548DB9ADE00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849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414" y="2421410"/>
            <a:ext cx="748883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Abstract presentation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title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………………………… …………… ………………………………… ….. ………….…………… …..  ……… …………………………………………..... 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4797152"/>
            <a:ext cx="61206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Author First </a:t>
            </a:r>
            <a:r>
              <a:rPr lang="en-US" sz="22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and Surname </a:t>
            </a:r>
          </a:p>
          <a:p>
            <a:pPr algn="ctr"/>
            <a:r>
              <a:rPr lang="en-US" sz="22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endParaRPr lang="en-US" sz="2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7664" y="5805264"/>
            <a:ext cx="6120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by:  First Name and Surname, </a:t>
            </a:r>
            <a:r>
              <a:rPr lang="en-US" sz="16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endParaRPr lang="en-US" sz="1600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93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Lourens</dc:creator>
  <cp:lastModifiedBy>Karin</cp:lastModifiedBy>
  <cp:revision>5</cp:revision>
  <dcterms:created xsi:type="dcterms:W3CDTF">2017-07-10T16:18:11Z</dcterms:created>
  <dcterms:modified xsi:type="dcterms:W3CDTF">2017-07-20T09:37:41Z</dcterms:modified>
</cp:coreProperties>
</file>